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52" autoAdjust="0"/>
    <p:restoredTop sz="94660"/>
  </p:normalViewPr>
  <p:slideViewPr>
    <p:cSldViewPr>
      <p:cViewPr varScale="1">
        <p:scale>
          <a:sx n="82" d="100"/>
          <a:sy n="82" d="100"/>
        </p:scale>
        <p:origin x="-149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98533-3EA1-4A21-B546-307219FA9713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D30E4-CFB3-4EA6-9271-3AD21C9B3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Crestview Academic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11.18.24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Crestview Elementary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Continuing to use targeted intervention groups to help with math and reading.</a:t>
            </a:r>
          </a:p>
          <a:p>
            <a:pPr lvl="1"/>
            <a:r>
              <a:rPr lang="en-US" dirty="0" smtClean="0"/>
              <a:t>This will continue until the second </a:t>
            </a:r>
            <a:r>
              <a:rPr lang="en-US" dirty="0" err="1" smtClean="0"/>
              <a:t>iReady</a:t>
            </a:r>
            <a:r>
              <a:rPr lang="en-US" dirty="0" smtClean="0"/>
              <a:t> testing in January.</a:t>
            </a:r>
          </a:p>
          <a:p>
            <a:pPr lvl="1"/>
            <a:r>
              <a:rPr lang="en-US" dirty="0" smtClean="0"/>
              <a:t>S</a:t>
            </a:r>
            <a:r>
              <a:rPr lang="en-US" dirty="0" smtClean="0"/>
              <a:t>tudent groups will then be adjusted to help students as needed.</a:t>
            </a:r>
            <a:endParaRPr lang="en-US" dirty="0" smtClean="0"/>
          </a:p>
          <a:p>
            <a:r>
              <a:rPr lang="en-US" dirty="0" smtClean="0"/>
              <a:t>Building leadership team (BLT) made some goals at the September meeting and are continuing to monitor if these goals are being met.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Crestview Middle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Aligning AE times by hallways has helped with intervention and enrichment.</a:t>
            </a:r>
          </a:p>
          <a:p>
            <a:r>
              <a:rPr lang="en-US" dirty="0" smtClean="0"/>
              <a:t>Morpheme Magic, Rewards, and Phonics for reading have helped to close these gaps.</a:t>
            </a:r>
          </a:p>
          <a:p>
            <a:r>
              <a:rPr lang="en-US" dirty="0" smtClean="0"/>
              <a:t>Title 1 has been a huge help in the classrooms, allowing for small group accommodations.</a:t>
            </a:r>
          </a:p>
          <a:p>
            <a:r>
              <a:rPr lang="en-US" dirty="0" smtClean="0"/>
              <a:t>Staff will have the opportunity to visit other classrooms in our district to gain insight into quality instructional practices.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Crestview High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Honor Roll Quarter 1 for  9</a:t>
            </a:r>
            <a:r>
              <a:rPr lang="en-US" baseline="30000" dirty="0" smtClean="0"/>
              <a:t>th</a:t>
            </a:r>
            <a:r>
              <a:rPr lang="en-US" dirty="0" smtClean="0"/>
              <a:t>-12</a:t>
            </a:r>
            <a:r>
              <a:rPr lang="en-US" baseline="30000" dirty="0" smtClean="0"/>
              <a:t>th</a:t>
            </a:r>
            <a:r>
              <a:rPr lang="en-US" dirty="0" smtClean="0"/>
              <a:t> grades.</a:t>
            </a:r>
          </a:p>
          <a:p>
            <a:pPr lvl="1"/>
            <a:r>
              <a:rPr lang="en-US" dirty="0" smtClean="0"/>
              <a:t>All A’s = 74</a:t>
            </a:r>
          </a:p>
          <a:p>
            <a:pPr lvl="1"/>
            <a:r>
              <a:rPr lang="en-US" dirty="0" smtClean="0"/>
              <a:t>All A’s and B’s = 84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Crestview High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PSAT/NMSQT Scores</a:t>
            </a:r>
          </a:p>
          <a:p>
            <a:pPr lvl="1"/>
            <a:r>
              <a:rPr lang="en-US" sz="2200" dirty="0" smtClean="0"/>
              <a:t>Crestview = 1053</a:t>
            </a:r>
          </a:p>
          <a:p>
            <a:pPr lvl="1"/>
            <a:r>
              <a:rPr lang="en-US" sz="2200" dirty="0" smtClean="0"/>
              <a:t>State (Public Schools) = 1029</a:t>
            </a:r>
          </a:p>
          <a:p>
            <a:pPr lvl="1"/>
            <a:r>
              <a:rPr lang="en-US" sz="2200" dirty="0" smtClean="0"/>
              <a:t>US Schools = 997</a:t>
            </a:r>
          </a:p>
          <a:p>
            <a:r>
              <a:rPr lang="en-US" sz="2200" dirty="0" smtClean="0"/>
              <a:t>Reading/Writing Scores</a:t>
            </a:r>
          </a:p>
          <a:p>
            <a:pPr lvl="1"/>
            <a:r>
              <a:rPr lang="en-US" sz="2200" dirty="0" smtClean="0"/>
              <a:t>Crestview = 539</a:t>
            </a:r>
          </a:p>
          <a:p>
            <a:pPr lvl="1"/>
            <a:r>
              <a:rPr lang="en-US" sz="2200" dirty="0" smtClean="0"/>
              <a:t>State (Public Schools) = 518</a:t>
            </a:r>
          </a:p>
          <a:p>
            <a:pPr lvl="1"/>
            <a:r>
              <a:rPr lang="en-US" sz="2200" dirty="0" smtClean="0"/>
              <a:t>US Schools = 508</a:t>
            </a:r>
          </a:p>
          <a:p>
            <a:r>
              <a:rPr lang="en-US" sz="2200" dirty="0" smtClean="0"/>
              <a:t>Math Scores</a:t>
            </a:r>
          </a:p>
          <a:p>
            <a:pPr lvl="1"/>
            <a:r>
              <a:rPr lang="en-US" sz="2200" dirty="0" smtClean="0"/>
              <a:t>Crestview = 514</a:t>
            </a:r>
          </a:p>
          <a:p>
            <a:pPr lvl="1"/>
            <a:r>
              <a:rPr lang="en-US" sz="2200" dirty="0" smtClean="0"/>
              <a:t>State (Public Schools) = 511</a:t>
            </a:r>
          </a:p>
          <a:p>
            <a:pPr lvl="1"/>
            <a:r>
              <a:rPr lang="en-US" sz="2200" dirty="0" smtClean="0"/>
              <a:t>US Schools = 489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Crestview High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Academic Card Program</a:t>
            </a:r>
          </a:p>
          <a:p>
            <a:pPr lvl="1"/>
            <a:r>
              <a:rPr lang="en-US" dirty="0" smtClean="0"/>
              <a:t>Students missing work in 2 or more classes</a:t>
            </a:r>
          </a:p>
          <a:p>
            <a:pPr lvl="1"/>
            <a:r>
              <a:rPr lang="en-US" dirty="0" smtClean="0"/>
              <a:t>Currently have an F in one or more classes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 l="40632" t="4255" r="22006" b="5471"/>
          <a:stretch>
            <a:fillRect/>
          </a:stretch>
        </p:blipFill>
        <p:spPr bwMode="auto">
          <a:xfrm>
            <a:off x="1981200" y="-304800"/>
            <a:ext cx="5410200" cy="716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Crestview High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Procedure:</a:t>
            </a:r>
          </a:p>
          <a:p>
            <a:pPr lvl="1"/>
            <a:r>
              <a:rPr lang="en-US" dirty="0" smtClean="0"/>
              <a:t>Students pick up their card at the Guidance </a:t>
            </a:r>
            <a:r>
              <a:rPr lang="en-US" dirty="0" smtClean="0"/>
              <a:t>Office.</a:t>
            </a:r>
            <a:endParaRPr lang="en-US" dirty="0" smtClean="0"/>
          </a:p>
          <a:p>
            <a:pPr lvl="1"/>
            <a:r>
              <a:rPr lang="en-US" dirty="0" smtClean="0"/>
              <a:t>Students give the card to their teachers at the beginning of there classes.</a:t>
            </a:r>
          </a:p>
          <a:p>
            <a:pPr lvl="1"/>
            <a:r>
              <a:rPr lang="en-US" dirty="0" smtClean="0"/>
              <a:t>Students collect the cards at the end of class.</a:t>
            </a:r>
          </a:p>
          <a:p>
            <a:pPr lvl="2"/>
            <a:r>
              <a:rPr lang="en-US" dirty="0" smtClean="0"/>
              <a:t>If student forgets the card the teacher calls the office to have the card taken to the student</a:t>
            </a:r>
          </a:p>
          <a:p>
            <a:pPr lvl="1"/>
            <a:r>
              <a:rPr lang="en-US" dirty="0" smtClean="0"/>
              <a:t>At the end of the day the student </a:t>
            </a:r>
            <a:r>
              <a:rPr lang="en-US" dirty="0" smtClean="0"/>
              <a:t>returns </a:t>
            </a:r>
            <a:r>
              <a:rPr lang="en-US" dirty="0" smtClean="0"/>
              <a:t>the card to the Guidance Office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Crestview High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Expectations</a:t>
            </a:r>
          </a:p>
          <a:p>
            <a:pPr lvl="1"/>
            <a:r>
              <a:rPr lang="en-US" dirty="0" smtClean="0"/>
              <a:t>Fill out the top portion of the form and initial</a:t>
            </a:r>
          </a:p>
          <a:p>
            <a:pPr lvl="1"/>
            <a:r>
              <a:rPr lang="en-US" dirty="0" smtClean="0"/>
              <a:t>Notes are optional</a:t>
            </a:r>
          </a:p>
          <a:p>
            <a:pPr lvl="1"/>
            <a:r>
              <a:rPr lang="en-US" dirty="0" smtClean="0"/>
              <a:t>Must mark if a student uses a pass</a:t>
            </a:r>
          </a:p>
          <a:p>
            <a:pPr lvl="1"/>
            <a:r>
              <a:rPr lang="en-US" dirty="0" smtClean="0"/>
              <a:t>On Fridays must write what </a:t>
            </a:r>
            <a:r>
              <a:rPr lang="en-US" smtClean="0"/>
              <a:t>the </a:t>
            </a:r>
            <a:r>
              <a:rPr lang="en-US" smtClean="0"/>
              <a:t>student’s </a:t>
            </a:r>
            <a:r>
              <a:rPr lang="en-US" dirty="0" smtClean="0"/>
              <a:t>current grade is and how many missing assignments </a:t>
            </a:r>
            <a:r>
              <a:rPr lang="en-US" smtClean="0"/>
              <a:t>they have.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347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Crestview Academic Update</vt:lpstr>
      <vt:lpstr>Crestview Elementary School</vt:lpstr>
      <vt:lpstr>Crestview Middle School</vt:lpstr>
      <vt:lpstr>Crestview High School</vt:lpstr>
      <vt:lpstr>Crestview High School</vt:lpstr>
      <vt:lpstr>Crestview High School</vt:lpstr>
      <vt:lpstr>Slide 7</vt:lpstr>
      <vt:lpstr>Crestview High School</vt:lpstr>
      <vt:lpstr>Crestview High School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Crestview Academic Update</dc:title>
  <dc:creator>User</dc:creator>
  <cp:lastModifiedBy>User</cp:lastModifiedBy>
  <cp:revision>15</cp:revision>
  <dcterms:created xsi:type="dcterms:W3CDTF">2024-11-17T12:26:55Z</dcterms:created>
  <dcterms:modified xsi:type="dcterms:W3CDTF">2024-11-18T00:02:40Z</dcterms:modified>
</cp:coreProperties>
</file>